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1" r:id="rId6"/>
    <p:sldId id="260" r:id="rId7"/>
    <p:sldId id="259" r:id="rId8"/>
    <p:sldId id="258" r:id="rId9"/>
    <p:sldId id="263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CC"/>
    <a:srgbClr val="CC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a Štambuk" userId="57dc3b68-088a-45de-9236-fd178a7068ed" providerId="ADAL" clId="{1C186A86-F4AC-4630-9E79-6282FE772C2F}"/>
    <pc:docChg chg="custSel modSld">
      <pc:chgData name="Sandra Štambuk" userId="57dc3b68-088a-45de-9236-fd178a7068ed" providerId="ADAL" clId="{1C186A86-F4AC-4630-9E79-6282FE772C2F}" dt="2022-02-27T23:03:57.735" v="5"/>
      <pc:docMkLst>
        <pc:docMk/>
      </pc:docMkLst>
      <pc:sldChg chg="addSp delSp modSp delAnim modAnim">
        <pc:chgData name="Sandra Štambuk" userId="57dc3b68-088a-45de-9236-fd178a7068ed" providerId="ADAL" clId="{1C186A86-F4AC-4630-9E79-6282FE772C2F}" dt="2022-02-27T23:03:57.735" v="5"/>
        <pc:sldMkLst>
          <pc:docMk/>
          <pc:sldMk cId="4022116265" sldId="259"/>
        </pc:sldMkLst>
        <pc:spChg chg="add mod">
          <ac:chgData name="Sandra Štambuk" userId="57dc3b68-088a-45de-9236-fd178a7068ed" providerId="ADAL" clId="{1C186A86-F4AC-4630-9E79-6282FE772C2F}" dt="2022-02-27T23:02:51.577" v="2" actId="1076"/>
          <ac:spMkLst>
            <pc:docMk/>
            <pc:sldMk cId="4022116265" sldId="259"/>
            <ac:spMk id="24" creationId="{F7BE37B1-3148-408B-AFDD-5A2DBEE9CA5C}"/>
          </ac:spMkLst>
        </pc:spChg>
        <pc:picChg chg="mod">
          <ac:chgData name="Sandra Štambuk" userId="57dc3b68-088a-45de-9236-fd178a7068ed" providerId="ADAL" clId="{1C186A86-F4AC-4630-9E79-6282FE772C2F}" dt="2022-02-27T23:03:57.735" v="5"/>
          <ac:picMkLst>
            <pc:docMk/>
            <pc:sldMk cId="4022116265" sldId="259"/>
            <ac:picMk id="20" creationId="{0FB01CC3-0A2B-49A1-99D1-F76377452971}"/>
          </ac:picMkLst>
        </pc:picChg>
        <pc:picChg chg="del">
          <ac:chgData name="Sandra Štambuk" userId="57dc3b68-088a-45de-9236-fd178a7068ed" providerId="ADAL" clId="{1C186A86-F4AC-4630-9E79-6282FE772C2F}" dt="2022-02-27T23:02:46.819" v="0" actId="478"/>
          <ac:picMkLst>
            <pc:docMk/>
            <pc:sldMk cId="4022116265" sldId="259"/>
            <ac:picMk id="23" creationId="{0B0FAE6B-27BF-4321-904B-8F7F791A6C2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44046C4-D509-4EE8-B067-B911DEFDC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14851153-E7FA-408A-95D8-FA59B536C8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6D0EDC6-E3F1-433A-BE40-2DDD86036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BE95-3FE0-4052-8F6F-5C5101E20590}" type="datetimeFigureOut">
              <a:rPr lang="hr-HR" smtClean="0"/>
              <a:pPr/>
              <a:t>3.3.2022.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C4A5A5F2-D323-4965-B6D4-38FAAC3D5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FD629389-212A-440C-A5F7-0E6ED3F00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F067-CDBD-4CD9-8714-3DA86354EF6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30933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8D0B25A-4212-4498-A201-9C3BC088E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7AB1808E-CBD7-43F6-A820-AD0D6FA41B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BDA9EDC8-C3A2-47C0-8B05-A0D0E6E40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BE95-3FE0-4052-8F6F-5C5101E20590}" type="datetimeFigureOut">
              <a:rPr lang="hr-HR" smtClean="0"/>
              <a:pPr/>
              <a:t>3.3.2022.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BA505850-A899-43E0-B9DE-BCDC56225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C7C58CEA-1126-47D6-B41B-ABACE66A3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F067-CDBD-4CD9-8714-3DA86354EF6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11223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4DFDE58C-C917-42B3-A1B8-B708375369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BF7DABD4-B12D-4121-BD9D-D92537A0EB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CC7BDDE3-B861-4345-999E-7FE125338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BE95-3FE0-4052-8F6F-5C5101E20590}" type="datetimeFigureOut">
              <a:rPr lang="hr-HR" smtClean="0"/>
              <a:pPr/>
              <a:t>3.3.2022.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A281A13F-4D2F-4B1A-AF87-E8C57EF9A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DFA65D4-0DB2-413C-9084-B5F27D4E5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F067-CDBD-4CD9-8714-3DA86354EF6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62577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F1E81CD-9F16-4CDF-B634-671132E0F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B4B73FD-EDCE-40FA-94BB-FD9580D97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C99F70DE-252B-4B73-9991-1EF7966BE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BE95-3FE0-4052-8F6F-5C5101E20590}" type="datetimeFigureOut">
              <a:rPr lang="hr-HR" smtClean="0"/>
              <a:pPr/>
              <a:t>3.3.2022.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0CA42C17-620A-4C1D-8823-B487903DC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B6590C70-4529-412F-A7FD-FEF3A4816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F067-CDBD-4CD9-8714-3DA86354EF6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71563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639E59D-789B-47A5-B97B-CA18CA3F4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E71E7173-D08F-4A0C-9B1D-BF6C130B7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3AFE9D97-47F5-46BA-866A-1C1CD0459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BE95-3FE0-4052-8F6F-5C5101E20590}" type="datetimeFigureOut">
              <a:rPr lang="hr-HR" smtClean="0"/>
              <a:pPr/>
              <a:t>3.3.2022.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7C5D18BE-1A9D-4632-93A4-31B0AFA2A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86298303-5909-462E-9E35-BFBC76597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F067-CDBD-4CD9-8714-3DA86354EF6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03229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03D0B57-B535-451E-A334-FDEFDB587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73A61B16-2AB5-4FDD-9BFB-BFA67B5A30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948381FC-BDDC-41FA-99E7-7B59900553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3D5F025C-76DE-46FF-9641-1116C7D11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BE95-3FE0-4052-8F6F-5C5101E20590}" type="datetimeFigureOut">
              <a:rPr lang="hr-HR" smtClean="0"/>
              <a:pPr/>
              <a:t>3.3.2022.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B90DD798-8BA7-4B63-81ED-985E49572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A075D082-F09B-41C4-9EE5-A571ECFD8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F067-CDBD-4CD9-8714-3DA86354EF6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31336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106CD5E-EE53-4E2D-8279-9FE22E4E8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2FA267B0-0C0D-4ABC-B24B-62BBFB163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3AE943E4-ADFC-47D2-93F4-CBCAE1AA22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18B6A1B6-8D36-4B58-89DD-0CB677FCC1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97D619FB-0251-4A24-BAC3-C981007A4B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467C8B2D-B51D-4EC8-843C-5645758EE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BE95-3FE0-4052-8F6F-5C5101E20590}" type="datetimeFigureOut">
              <a:rPr lang="hr-HR" smtClean="0"/>
              <a:pPr/>
              <a:t>3.3.2022.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7672AF63-37CD-4EE9-99C6-8F6FBE560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8E08AB17-7A2F-49EE-9737-014E1DE61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F067-CDBD-4CD9-8714-3DA86354EF6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66712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9C0A621-42C8-4923-A1D7-5613F9CA6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338355E8-68F1-41CE-9329-5ADC8D42B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BE95-3FE0-4052-8F6F-5C5101E20590}" type="datetimeFigureOut">
              <a:rPr lang="hr-HR" smtClean="0"/>
              <a:pPr/>
              <a:t>3.3.2022.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5CA95404-29DC-4E64-8FF9-7F8F37EA8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0E8E7C55-72FF-4116-A3E0-C25A657A0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F067-CDBD-4CD9-8714-3DA86354EF6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77490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33785A30-9350-455B-8458-CB3936609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BE95-3FE0-4052-8F6F-5C5101E20590}" type="datetimeFigureOut">
              <a:rPr lang="hr-HR" smtClean="0"/>
              <a:pPr/>
              <a:t>3.3.2022.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62A2A6A3-8C7A-4729-A1B1-97CC533F1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5436DF16-253C-4BFF-8AD0-213332128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F067-CDBD-4CD9-8714-3DA86354EF6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2008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91609A4-5DE9-4621-8614-AD9CEFAB2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FDFE716-5223-4750-92AC-8636FCB91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784048DC-8A0F-4DB9-A6A7-01EE7195CC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2EF7F615-DABA-4A97-88C4-675EBD406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BE95-3FE0-4052-8F6F-5C5101E20590}" type="datetimeFigureOut">
              <a:rPr lang="hr-HR" smtClean="0"/>
              <a:pPr/>
              <a:t>3.3.2022.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49E1B25D-D475-49E3-8512-901A3827F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A8278D9E-1DDC-4613-A417-A5DA49CAD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F067-CDBD-4CD9-8714-3DA86354EF6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36642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2724BCE-8822-42B6-8700-B083B3A35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61B8D9BA-AF9B-4CED-B05C-10F8C180B4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32097E64-18C9-48BC-9009-1F05FD496E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DC0F0525-40A2-4A23-A044-6A9FFA30E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BE95-3FE0-4052-8F6F-5C5101E20590}" type="datetimeFigureOut">
              <a:rPr lang="hr-HR" smtClean="0"/>
              <a:pPr/>
              <a:t>3.3.2022.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21536A60-2E51-4345-B824-8EAAB58A2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2608DD3D-9D97-461D-948C-1851147AC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4F067-CDBD-4CD9-8714-3DA86354EF6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18400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40C8DA03-5496-4773-8A3E-8D2EA58F9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63EBC8EE-C4A4-4598-8E24-E22481FFF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EB6CEC25-969C-4D7E-8A84-6719B9B8B9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CBE95-3FE0-4052-8F6F-5C5101E20590}" type="datetimeFigureOut">
              <a:rPr lang="hr-HR" smtClean="0"/>
              <a:pPr/>
              <a:t>3.3.2022.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66EC8D0E-842B-40A5-808C-B565B87F65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4AFEFD3-F7D0-4FB0-8E3A-E6C86B203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4F067-CDBD-4CD9-8714-3DA86354EF6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88173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ookwidgets.com/play/bgBu_EMm-iQAFT4zjPAAAA/GCDQLGY/di8-l10-pas" TargetMode="External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microsoft.com/office/2007/relationships/hdphoto" Target="../media/hdphoto2.wdp"/><Relationship Id="rId10" Type="http://schemas.openxmlformats.org/officeDocument/2006/relationships/hyperlink" Target="https://learningapps.org/watch?v=p5f3g4d4c21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hyperlink" Target="https://wordwall.net/play/15127/769/425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78266E0-06D4-4EDB-88A9-1B82A61883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71954061-F640-4AF8-B49C-C2245BD8EA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CF1A6C43-E9F3-4246-93B6-D3E300AFFD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F2A6935-7D25-450C-869D-6972E5B6F8E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5898" y="194791"/>
            <a:ext cx="4578493" cy="646841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09985CE1-657C-4138-A73B-219DB1E04683}"/>
              </a:ext>
            </a:extLst>
          </p:cNvPr>
          <p:cNvSpPr txBox="1"/>
          <p:nvPr/>
        </p:nvSpPr>
        <p:spPr>
          <a:xfrm>
            <a:off x="5935400" y="2196630"/>
            <a:ext cx="5367148" cy="1323439"/>
          </a:xfrm>
          <a:prstGeom prst="rect">
            <a:avLst/>
          </a:prstGeom>
          <a:solidFill>
            <a:srgbClr val="FFC5FF"/>
          </a:solidFill>
        </p:spPr>
        <p:txBody>
          <a:bodyPr wrap="square" rtlCol="0">
            <a:spAutoFit/>
          </a:bodyPr>
          <a:lstStyle/>
          <a:p>
            <a:r>
              <a:rPr lang="hr-HR" sz="4800" b="1" dirty="0">
                <a:solidFill>
                  <a:srgbClr val="CC00CC"/>
                </a:solidFill>
              </a:rPr>
              <a:t>LOOK  BACK 3</a:t>
            </a:r>
          </a:p>
          <a:p>
            <a:r>
              <a:rPr lang="hr-HR" sz="3200" dirty="0" err="1">
                <a:solidFill>
                  <a:srgbClr val="FF78D6"/>
                </a:solidFill>
              </a:rPr>
              <a:t>Part</a:t>
            </a:r>
            <a:r>
              <a:rPr lang="hr-HR" sz="3200" dirty="0">
                <a:solidFill>
                  <a:srgbClr val="FF78D6"/>
                </a:solidFill>
              </a:rPr>
              <a:t> 2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BCAF15BB-669C-42E1-9A09-C2033E2AEEA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48387" y="4160425"/>
            <a:ext cx="588315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9221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78266E0-06D4-4EDB-88A9-1B82A61883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71954061-F640-4AF8-B49C-C2245BD8EA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CF1A6C43-E9F3-4246-93B6-D3E300AFFD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11B613B-9C02-4249-97F6-5DADDE054D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9012" y="0"/>
            <a:ext cx="10013976" cy="6858000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FDDD5C42-F3D2-48B7-90B4-22BAEA3B2F7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369054"/>
            <a:ext cx="6772969" cy="3534983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C13C39A2-9713-4346-8DA8-085213516FC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17134" y="797859"/>
            <a:ext cx="7525351" cy="4062358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6F2C9281-C2C1-4A4E-9DA9-4CF034B48F89}"/>
              </a:ext>
            </a:extLst>
          </p:cNvPr>
          <p:cNvSpPr txBox="1"/>
          <p:nvPr/>
        </p:nvSpPr>
        <p:spPr>
          <a:xfrm>
            <a:off x="4808739" y="1615017"/>
            <a:ext cx="1029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run</a:t>
            </a:r>
            <a:r>
              <a:rPr lang="hr-HR" sz="1600" dirty="0">
                <a:solidFill>
                  <a:srgbClr val="FF33CC"/>
                </a:solidFill>
              </a:rPr>
              <a:t> on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9505B243-EC9A-4DD9-A551-B32A12232EFF}"/>
              </a:ext>
            </a:extLst>
          </p:cNvPr>
          <p:cNvSpPr txBox="1"/>
          <p:nvPr/>
        </p:nvSpPr>
        <p:spPr>
          <a:xfrm>
            <a:off x="4342653" y="2045646"/>
            <a:ext cx="1029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cut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down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F3B7D8D8-ACFC-40FB-A315-BD3EA8C1BF0A}"/>
              </a:ext>
            </a:extLst>
          </p:cNvPr>
          <p:cNvSpPr txBox="1"/>
          <p:nvPr/>
        </p:nvSpPr>
        <p:spPr>
          <a:xfrm>
            <a:off x="7464642" y="2436275"/>
            <a:ext cx="1029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do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70A9F679-2AB9-4F34-9DC0-1630277AFB81}"/>
              </a:ext>
            </a:extLst>
          </p:cNvPr>
          <p:cNvSpPr txBox="1"/>
          <p:nvPr/>
        </p:nvSpPr>
        <p:spPr>
          <a:xfrm>
            <a:off x="5960654" y="3030500"/>
            <a:ext cx="1029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reduce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00B86BDA-4688-4ACA-98DC-286C74D37764}"/>
              </a:ext>
            </a:extLst>
          </p:cNvPr>
          <p:cNvSpPr txBox="1"/>
          <p:nvPr/>
        </p:nvSpPr>
        <p:spPr>
          <a:xfrm>
            <a:off x="3957962" y="3709873"/>
            <a:ext cx="1029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run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87268449-4723-4AAD-88CF-1F0BC65695E0}"/>
              </a:ext>
            </a:extLst>
          </p:cNvPr>
          <p:cNvSpPr txBox="1"/>
          <p:nvPr/>
        </p:nvSpPr>
        <p:spPr>
          <a:xfrm>
            <a:off x="3827748" y="4359313"/>
            <a:ext cx="10298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take</a:t>
            </a:r>
          </a:p>
        </p:txBody>
      </p:sp>
    </p:spTree>
    <p:extLst>
      <p:ext uri="{BB962C8B-B14F-4D97-AF65-F5344CB8AC3E}">
        <p14:creationId xmlns:p14="http://schemas.microsoft.com/office/powerpoint/2010/main" xmlns="" val="8568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78266E0-06D4-4EDB-88A9-1B82A61883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71954061-F640-4AF8-B49C-C2245BD8EA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CF1A6C43-E9F3-4246-93B6-D3E300AFFD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2BB5F6EB-D095-4101-8689-027F169495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9012" y="0"/>
            <a:ext cx="10013976" cy="68580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34508B35-2DDE-440B-84E2-E1B761F7A09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2548" y="462240"/>
            <a:ext cx="6819900" cy="96202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8279B6F4-2180-42A2-8364-B0F6C2A835D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t="4358"/>
          <a:stretch/>
        </p:blipFill>
        <p:spPr>
          <a:xfrm>
            <a:off x="3071515" y="1600200"/>
            <a:ext cx="8466461" cy="4918933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4CA77481-140F-48D6-8BF7-FC0F5469C484}"/>
              </a:ext>
            </a:extLst>
          </p:cNvPr>
          <p:cNvSpPr txBox="1"/>
          <p:nvPr/>
        </p:nvSpPr>
        <p:spPr>
          <a:xfrm>
            <a:off x="7185790" y="2504551"/>
            <a:ext cx="2254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increasing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F4287D55-72EF-4452-B807-F53C4D12707A}"/>
              </a:ext>
            </a:extLst>
          </p:cNvPr>
          <p:cNvSpPr txBox="1"/>
          <p:nvPr/>
        </p:nvSpPr>
        <p:spPr>
          <a:xfrm>
            <a:off x="8173828" y="2855289"/>
            <a:ext cx="2254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deny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00BCA03E-FFEA-4684-B39C-29CC0006477A}"/>
              </a:ext>
            </a:extLst>
          </p:cNvPr>
          <p:cNvSpPr txBox="1"/>
          <p:nvPr/>
        </p:nvSpPr>
        <p:spPr>
          <a:xfrm>
            <a:off x="9135429" y="3259723"/>
            <a:ext cx="2254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inherited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4D7E3726-C8D3-4FAF-B062-490CDC20E61E}"/>
              </a:ext>
            </a:extLst>
          </p:cNvPr>
          <p:cNvSpPr txBox="1"/>
          <p:nvPr/>
        </p:nvSpPr>
        <p:spPr>
          <a:xfrm>
            <a:off x="8088724" y="3890546"/>
            <a:ext cx="1508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pollute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211C8F2C-88A4-4869-8778-08400ED8F492}"/>
              </a:ext>
            </a:extLst>
          </p:cNvPr>
          <p:cNvSpPr txBox="1"/>
          <p:nvPr/>
        </p:nvSpPr>
        <p:spPr>
          <a:xfrm>
            <a:off x="5527145" y="4530139"/>
            <a:ext cx="1139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destroyed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3862DDD4-BD8D-489E-907D-D7369D90891C}"/>
              </a:ext>
            </a:extLst>
          </p:cNvPr>
          <p:cNvSpPr txBox="1"/>
          <p:nvPr/>
        </p:nvSpPr>
        <p:spPr>
          <a:xfrm>
            <a:off x="9588743" y="4859923"/>
            <a:ext cx="1139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own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E1986073-E6AA-4D94-92F4-24AF9BC9D7AB}"/>
              </a:ext>
            </a:extLst>
          </p:cNvPr>
          <p:cNvSpPr txBox="1"/>
          <p:nvPr/>
        </p:nvSpPr>
        <p:spPr>
          <a:xfrm>
            <a:off x="6274349" y="5796794"/>
            <a:ext cx="1139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considered</a:t>
            </a:r>
            <a:endParaRPr lang="hr-HR" sz="16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312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78266E0-06D4-4EDB-88A9-1B82A61883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71954061-F640-4AF8-B49C-C2245BD8EA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CF1A6C43-E9F3-4246-93B6-D3E300AFFD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39CEA60F-2DE2-4090-A9C5-72AB63FA77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9012" y="0"/>
            <a:ext cx="10013976" cy="6858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E89CFC5E-A95A-452C-B6C3-9A568AC2AF4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3725" t="5841" r="7914" b="15773"/>
          <a:stretch/>
        </p:blipFill>
        <p:spPr>
          <a:xfrm>
            <a:off x="177553" y="381739"/>
            <a:ext cx="4175220" cy="488273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BF882C1F-9C00-45CD-80B3-228F4CC5A60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03919" y="365095"/>
            <a:ext cx="7510528" cy="628973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Elipsa 9">
            <a:extLst>
              <a:ext uri="{FF2B5EF4-FFF2-40B4-BE49-F238E27FC236}">
                <a16:creationId xmlns:a16="http://schemas.microsoft.com/office/drawing/2014/main" xmlns="" id="{3D15D154-0ABD-41AC-A335-B1A89E72E203}"/>
              </a:ext>
            </a:extLst>
          </p:cNvPr>
          <p:cNvSpPr/>
          <p:nvPr/>
        </p:nvSpPr>
        <p:spPr>
          <a:xfrm>
            <a:off x="6095206" y="625876"/>
            <a:ext cx="358860" cy="293318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xmlns="" id="{394C9E9F-FFFB-4E79-81DD-A07EA6979A23}"/>
              </a:ext>
            </a:extLst>
          </p:cNvPr>
          <p:cNvSpPr/>
          <p:nvPr/>
        </p:nvSpPr>
        <p:spPr>
          <a:xfrm>
            <a:off x="7969874" y="1456419"/>
            <a:ext cx="358860" cy="293318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xmlns="" id="{C8F17136-0D8B-41C8-AE03-C16B12F78F40}"/>
              </a:ext>
            </a:extLst>
          </p:cNvPr>
          <p:cNvSpPr/>
          <p:nvPr/>
        </p:nvSpPr>
        <p:spPr>
          <a:xfrm>
            <a:off x="7953815" y="2058349"/>
            <a:ext cx="358860" cy="293318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xmlns="" id="{F33650B1-D0A6-40A9-B58B-F55C23B1FF08}"/>
              </a:ext>
            </a:extLst>
          </p:cNvPr>
          <p:cNvSpPr/>
          <p:nvPr/>
        </p:nvSpPr>
        <p:spPr>
          <a:xfrm>
            <a:off x="4765035" y="2624831"/>
            <a:ext cx="358860" cy="293318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xmlns="" id="{0588C972-ACAD-4B59-BF9C-3515C95FCACF}"/>
              </a:ext>
            </a:extLst>
          </p:cNvPr>
          <p:cNvSpPr/>
          <p:nvPr/>
        </p:nvSpPr>
        <p:spPr>
          <a:xfrm>
            <a:off x="6095206" y="3171571"/>
            <a:ext cx="358860" cy="293318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xmlns="" id="{E94CEE38-D593-4D29-B5EB-B8ECA1737D34}"/>
              </a:ext>
            </a:extLst>
          </p:cNvPr>
          <p:cNvSpPr/>
          <p:nvPr/>
        </p:nvSpPr>
        <p:spPr>
          <a:xfrm>
            <a:off x="4765035" y="3762314"/>
            <a:ext cx="358860" cy="293318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6" name="Elipsa 15">
            <a:extLst>
              <a:ext uri="{FF2B5EF4-FFF2-40B4-BE49-F238E27FC236}">
                <a16:creationId xmlns:a16="http://schemas.microsoft.com/office/drawing/2014/main" xmlns="" id="{238D97E0-624F-4890-937D-02651F5C7118}"/>
              </a:ext>
            </a:extLst>
          </p:cNvPr>
          <p:cNvSpPr/>
          <p:nvPr/>
        </p:nvSpPr>
        <p:spPr>
          <a:xfrm>
            <a:off x="7900323" y="4339008"/>
            <a:ext cx="358860" cy="293318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7" name="Elipsa 16">
            <a:extLst>
              <a:ext uri="{FF2B5EF4-FFF2-40B4-BE49-F238E27FC236}">
                <a16:creationId xmlns:a16="http://schemas.microsoft.com/office/drawing/2014/main" xmlns="" id="{FFF91644-6FB7-476A-8FB8-0DAA426BE9BC}"/>
              </a:ext>
            </a:extLst>
          </p:cNvPr>
          <p:cNvSpPr/>
          <p:nvPr/>
        </p:nvSpPr>
        <p:spPr>
          <a:xfrm>
            <a:off x="4780517" y="5145604"/>
            <a:ext cx="358860" cy="293318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8" name="Elipsa 17">
            <a:extLst>
              <a:ext uri="{FF2B5EF4-FFF2-40B4-BE49-F238E27FC236}">
                <a16:creationId xmlns:a16="http://schemas.microsoft.com/office/drawing/2014/main" xmlns="" id="{EC10A404-B814-4B9A-8BF9-2EC0B6CFF18B}"/>
              </a:ext>
            </a:extLst>
          </p:cNvPr>
          <p:cNvSpPr/>
          <p:nvPr/>
        </p:nvSpPr>
        <p:spPr>
          <a:xfrm>
            <a:off x="4780517" y="5764582"/>
            <a:ext cx="358860" cy="293318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9" name="Elipsa 18">
            <a:extLst>
              <a:ext uri="{FF2B5EF4-FFF2-40B4-BE49-F238E27FC236}">
                <a16:creationId xmlns:a16="http://schemas.microsoft.com/office/drawing/2014/main" xmlns="" id="{8B6B1CAC-7180-4AA9-976E-64294F27BCB4}"/>
              </a:ext>
            </a:extLst>
          </p:cNvPr>
          <p:cNvSpPr/>
          <p:nvPr/>
        </p:nvSpPr>
        <p:spPr>
          <a:xfrm>
            <a:off x="7933713" y="6369159"/>
            <a:ext cx="358860" cy="293318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20" name="Slika 19">
            <a:hlinkClick r:id="rId8"/>
            <a:extLst>
              <a:ext uri="{FF2B5EF4-FFF2-40B4-BE49-F238E27FC236}">
                <a16:creationId xmlns:a16="http://schemas.microsoft.com/office/drawing/2014/main" xmlns="" id="{0FB01CC3-0A2B-49A1-99D1-F76377452971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3495" y="3665454"/>
            <a:ext cx="3328704" cy="780356"/>
          </a:xfrm>
          <a:prstGeom prst="rect">
            <a:avLst/>
          </a:prstGeom>
        </p:spPr>
      </p:pic>
      <p:pic>
        <p:nvPicPr>
          <p:cNvPr id="21" name="Slika 20">
            <a:hlinkClick r:id="rId10"/>
            <a:extLst>
              <a:ext uri="{FF2B5EF4-FFF2-40B4-BE49-F238E27FC236}">
                <a16:creationId xmlns:a16="http://schemas.microsoft.com/office/drawing/2014/main" xmlns="" id="{0158FB66-64B1-42D4-96A9-A96AEE7E341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/>
          <a:srcRect r="19161"/>
          <a:stretch/>
        </p:blipFill>
        <p:spPr>
          <a:xfrm>
            <a:off x="832549" y="4535927"/>
            <a:ext cx="2525105" cy="83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211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78266E0-06D4-4EDB-88A9-1B82A61883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71954061-F640-4AF8-B49C-C2245BD8EA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CF1A6C43-E9F3-4246-93B6-D3E300AFFD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4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A84F12CA-1749-4B50-BAED-DC5E86AB30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7193" y="0"/>
            <a:ext cx="10177614" cy="6858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5F90E40D-9714-4EF3-A7A5-8277A574D22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0845" y="3069777"/>
            <a:ext cx="8924925" cy="364807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4CFD45FA-228C-4D0D-BE10-5CF02340783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0395" y="317567"/>
            <a:ext cx="6081528" cy="804796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AEEB3CFE-D28A-4710-ADDC-15EC55DB109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t="4387"/>
          <a:stretch/>
        </p:blipFill>
        <p:spPr>
          <a:xfrm>
            <a:off x="3515559" y="1257818"/>
            <a:ext cx="6968864" cy="5552598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E866B328-3BC0-4347-87A8-882C8DD9268C}"/>
              </a:ext>
            </a:extLst>
          </p:cNvPr>
          <p:cNvSpPr txBox="1"/>
          <p:nvPr/>
        </p:nvSpPr>
        <p:spPr>
          <a:xfrm>
            <a:off x="4211028" y="1278807"/>
            <a:ext cx="1225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Have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49CBB946-6E49-4751-BEE8-0ADBCCE291C0}"/>
              </a:ext>
            </a:extLst>
          </p:cNvPr>
          <p:cNvSpPr txBox="1"/>
          <p:nvPr/>
        </p:nvSpPr>
        <p:spPr>
          <a:xfrm>
            <a:off x="5952954" y="1270653"/>
            <a:ext cx="1225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heard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412FF129-3E8F-47A6-8C8D-6553D1208E41}"/>
              </a:ext>
            </a:extLst>
          </p:cNvPr>
          <p:cNvSpPr txBox="1"/>
          <p:nvPr/>
        </p:nvSpPr>
        <p:spPr>
          <a:xfrm>
            <a:off x="7960551" y="2036747"/>
            <a:ext cx="1225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has</a:t>
            </a:r>
            <a:r>
              <a:rPr lang="hr-HR" sz="1600" dirty="0">
                <a:solidFill>
                  <a:srgbClr val="FF33CC"/>
                </a:solidFill>
              </a:rPr>
              <a:t> had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20D18040-F49F-474E-9C1E-055FA4D03A4D}"/>
              </a:ext>
            </a:extLst>
          </p:cNvPr>
          <p:cNvSpPr txBox="1"/>
          <p:nvPr/>
        </p:nvSpPr>
        <p:spPr>
          <a:xfrm>
            <a:off x="6391923" y="2633696"/>
            <a:ext cx="1225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did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2A9B6551-7FD6-4F98-B277-2D1DFE318DB9}"/>
              </a:ext>
            </a:extLst>
          </p:cNvPr>
          <p:cNvSpPr txBox="1"/>
          <p:nvPr/>
        </p:nvSpPr>
        <p:spPr>
          <a:xfrm>
            <a:off x="7960551" y="2604078"/>
            <a:ext cx="1225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happen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4CE35525-38ED-4304-9988-66BDDB661484}"/>
              </a:ext>
            </a:extLst>
          </p:cNvPr>
          <p:cNvSpPr txBox="1"/>
          <p:nvPr/>
        </p:nvSpPr>
        <p:spPr>
          <a:xfrm>
            <a:off x="6129556" y="2985085"/>
            <a:ext cx="1225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wasn’t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hurt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36DFD8B1-DF34-4EFC-8A32-407C8296BEF0}"/>
              </a:ext>
            </a:extLst>
          </p:cNvPr>
          <p:cNvSpPr txBox="1"/>
          <p:nvPr/>
        </p:nvSpPr>
        <p:spPr>
          <a:xfrm>
            <a:off x="5195416" y="3323209"/>
            <a:ext cx="1225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had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E641126F-6D27-4B54-92F2-3ABEBE63FEAE}"/>
              </a:ext>
            </a:extLst>
          </p:cNvPr>
          <p:cNvSpPr txBox="1"/>
          <p:nvPr/>
        </p:nvSpPr>
        <p:spPr>
          <a:xfrm>
            <a:off x="4719143" y="3695563"/>
            <a:ext cx="1225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did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04658D1B-8E64-43CC-BFE9-37667391E6E4}"/>
              </a:ext>
            </a:extLst>
          </p:cNvPr>
          <p:cNvSpPr txBox="1"/>
          <p:nvPr/>
        </p:nvSpPr>
        <p:spPr>
          <a:xfrm>
            <a:off x="6109739" y="3695563"/>
            <a:ext cx="1225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happen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8398CED4-F7CA-40F4-9FEE-8EBAA0758637}"/>
              </a:ext>
            </a:extLst>
          </p:cNvPr>
          <p:cNvSpPr txBox="1"/>
          <p:nvPr/>
        </p:nvSpPr>
        <p:spPr>
          <a:xfrm>
            <a:off x="4536222" y="4034117"/>
            <a:ext cx="1225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was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1" name="TekstniOkvir 20">
            <a:extLst>
              <a:ext uri="{FF2B5EF4-FFF2-40B4-BE49-F238E27FC236}">
                <a16:creationId xmlns:a16="http://schemas.microsoft.com/office/drawing/2014/main" xmlns="" id="{74D22824-2853-47F8-9043-E36955EFB8EC}"/>
              </a:ext>
            </a:extLst>
          </p:cNvPr>
          <p:cNvSpPr txBox="1"/>
          <p:nvPr/>
        </p:nvSpPr>
        <p:spPr>
          <a:xfrm>
            <a:off x="4820575" y="4393976"/>
            <a:ext cx="1553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hasn’t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driven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2" name="TekstniOkvir 21">
            <a:extLst>
              <a:ext uri="{FF2B5EF4-FFF2-40B4-BE49-F238E27FC236}">
                <a16:creationId xmlns:a16="http://schemas.microsoft.com/office/drawing/2014/main" xmlns="" id="{E7A31F37-9C5C-490C-A7C9-50E2EB0514FC}"/>
              </a:ext>
            </a:extLst>
          </p:cNvPr>
          <p:cNvSpPr txBox="1"/>
          <p:nvPr/>
        </p:nvSpPr>
        <p:spPr>
          <a:xfrm>
            <a:off x="5469598" y="4784209"/>
            <a:ext cx="1225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has</a:t>
            </a:r>
            <a:r>
              <a:rPr lang="hr-HR" sz="1600" dirty="0">
                <a:solidFill>
                  <a:srgbClr val="FF33CC"/>
                </a:solidFill>
              </a:rPr>
              <a:t> </a:t>
            </a:r>
            <a:r>
              <a:rPr lang="hr-HR" sz="1600" dirty="0" err="1">
                <a:solidFill>
                  <a:srgbClr val="FF33CC"/>
                </a:solidFill>
              </a:rPr>
              <a:t>been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xmlns="" id="{C3CC7953-431B-44E9-ABBC-42CA08161740}"/>
              </a:ext>
            </a:extLst>
          </p:cNvPr>
          <p:cNvSpPr txBox="1"/>
          <p:nvPr/>
        </p:nvSpPr>
        <p:spPr>
          <a:xfrm>
            <a:off x="4244480" y="5135168"/>
            <a:ext cx="1225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xmlns="" id="{83BBCDCE-72F1-4785-B16D-54C5F46DFE49}"/>
              </a:ext>
            </a:extLst>
          </p:cNvPr>
          <p:cNvSpPr txBox="1"/>
          <p:nvPr/>
        </p:nvSpPr>
        <p:spPr>
          <a:xfrm>
            <a:off x="5956761" y="5152645"/>
            <a:ext cx="1225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given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xmlns="" id="{FBD547A9-CF4C-4ED2-ADE0-336E22EC2EA0}"/>
              </a:ext>
            </a:extLst>
          </p:cNvPr>
          <p:cNvSpPr txBox="1"/>
          <p:nvPr/>
        </p:nvSpPr>
        <p:spPr>
          <a:xfrm>
            <a:off x="4840418" y="5461314"/>
            <a:ext cx="1225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hasn’t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xmlns="" id="{E62990C7-9C85-47FF-BEF8-549C7BA257BF}"/>
              </a:ext>
            </a:extLst>
          </p:cNvPr>
          <p:cNvSpPr txBox="1"/>
          <p:nvPr/>
        </p:nvSpPr>
        <p:spPr>
          <a:xfrm>
            <a:off x="7390127" y="5461314"/>
            <a:ext cx="1225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bought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xmlns="" id="{AB3D7979-1E21-4686-9E98-284269D214EA}"/>
              </a:ext>
            </a:extLst>
          </p:cNvPr>
          <p:cNvSpPr txBox="1"/>
          <p:nvPr/>
        </p:nvSpPr>
        <p:spPr>
          <a:xfrm>
            <a:off x="6395568" y="5751029"/>
            <a:ext cx="1225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has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xmlns="" id="{76829DD6-33F0-403E-92FA-67DD698002BC}"/>
              </a:ext>
            </a:extLst>
          </p:cNvPr>
          <p:cNvSpPr txBox="1"/>
          <p:nvPr/>
        </p:nvSpPr>
        <p:spPr>
          <a:xfrm>
            <a:off x="8274767" y="5757736"/>
            <a:ext cx="1225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had</a:t>
            </a:r>
          </a:p>
        </p:txBody>
      </p:sp>
      <p:sp>
        <p:nvSpPr>
          <p:cNvPr id="29" name="TekstniOkvir 28">
            <a:extLst>
              <a:ext uri="{FF2B5EF4-FFF2-40B4-BE49-F238E27FC236}">
                <a16:creationId xmlns:a16="http://schemas.microsoft.com/office/drawing/2014/main" xmlns="" id="{FE71090B-2CFB-40D3-BDC0-FF957A00C34A}"/>
              </a:ext>
            </a:extLst>
          </p:cNvPr>
          <p:cNvSpPr txBox="1"/>
          <p:nvPr/>
        </p:nvSpPr>
        <p:spPr>
          <a:xfrm>
            <a:off x="4398937" y="6324625"/>
            <a:ext cx="1225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have</a:t>
            </a:r>
            <a:endParaRPr lang="hr-HR" sz="1600" dirty="0">
              <a:solidFill>
                <a:srgbClr val="FF33CC"/>
              </a:solidFill>
            </a:endParaRPr>
          </a:p>
        </p:txBody>
      </p:sp>
      <p:sp>
        <p:nvSpPr>
          <p:cNvPr id="30" name="TekstniOkvir 29">
            <a:extLst>
              <a:ext uri="{FF2B5EF4-FFF2-40B4-BE49-F238E27FC236}">
                <a16:creationId xmlns:a16="http://schemas.microsoft.com/office/drawing/2014/main" xmlns="" id="{CB37D714-9953-41D5-A232-2347F38BD0C1}"/>
              </a:ext>
            </a:extLst>
          </p:cNvPr>
          <p:cNvSpPr txBox="1"/>
          <p:nvPr/>
        </p:nvSpPr>
        <p:spPr>
          <a:xfrm>
            <a:off x="6170876" y="6339936"/>
            <a:ext cx="12251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33CC"/>
                </a:solidFill>
              </a:rPr>
              <a:t>heard</a:t>
            </a:r>
            <a:endParaRPr lang="hr-HR" sz="1600" dirty="0">
              <a:solidFill>
                <a:srgbClr val="FF33CC"/>
              </a:solidFill>
            </a:endParaRPr>
          </a:p>
        </p:txBody>
      </p:sp>
      <p:pic>
        <p:nvPicPr>
          <p:cNvPr id="31" name="Slika 30">
            <a:hlinkClick r:id="rId9"/>
            <a:extLst>
              <a:ext uri="{FF2B5EF4-FFF2-40B4-BE49-F238E27FC236}">
                <a16:creationId xmlns:a16="http://schemas.microsoft.com/office/drawing/2014/main" xmlns="" id="{9A37157D-D415-41AA-B9FB-B44F1EEC4B6E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5401" y="5319497"/>
            <a:ext cx="3270514" cy="75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290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78266E0-06D4-4EDB-88A9-1B82A61883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71954061-F640-4AF8-B49C-C2245BD8EA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CF1A6C43-E9F3-4246-93B6-D3E300AFFD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727"/>
            <a:ext cx="12192000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30FADE2C-0480-4F26-9CE5-53846C328A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7193" y="0"/>
            <a:ext cx="10177614" cy="6858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8A70960F-DAB3-424A-8B3A-0219828AB5A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92781" y="523876"/>
            <a:ext cx="2933700" cy="55245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4E2F630A-C64C-462D-BDB3-448B9EA7CD1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3158331"/>
            <a:ext cx="6438900" cy="2543175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DC9383AA-EDEC-4941-B6A9-2344DBB2CF70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95890" y="167637"/>
            <a:ext cx="5955993" cy="6684651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Elipsa 11">
            <a:extLst>
              <a:ext uri="{FF2B5EF4-FFF2-40B4-BE49-F238E27FC236}">
                <a16:creationId xmlns:a16="http://schemas.microsoft.com/office/drawing/2014/main" xmlns="" id="{0A04F062-29B8-4298-B6BD-39777C166A19}"/>
              </a:ext>
            </a:extLst>
          </p:cNvPr>
          <p:cNvSpPr/>
          <p:nvPr/>
        </p:nvSpPr>
        <p:spPr>
          <a:xfrm>
            <a:off x="9536626" y="468450"/>
            <a:ext cx="1376039" cy="288040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xmlns="" id="{706A3D71-72D0-47B2-9578-D85A07FC6794}"/>
              </a:ext>
            </a:extLst>
          </p:cNvPr>
          <p:cNvSpPr/>
          <p:nvPr/>
        </p:nvSpPr>
        <p:spPr>
          <a:xfrm>
            <a:off x="9536626" y="1026597"/>
            <a:ext cx="1376039" cy="288040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xmlns="" id="{DBBDFA58-9CDE-4FC5-A264-948A8DB59BBE}"/>
              </a:ext>
            </a:extLst>
          </p:cNvPr>
          <p:cNvSpPr/>
          <p:nvPr/>
        </p:nvSpPr>
        <p:spPr>
          <a:xfrm>
            <a:off x="9536626" y="1328491"/>
            <a:ext cx="1648181" cy="288040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5" name="Elipsa 14">
            <a:extLst>
              <a:ext uri="{FF2B5EF4-FFF2-40B4-BE49-F238E27FC236}">
                <a16:creationId xmlns:a16="http://schemas.microsoft.com/office/drawing/2014/main" xmlns="" id="{21B13848-1035-42F5-BA73-96598D7F24C2}"/>
              </a:ext>
            </a:extLst>
          </p:cNvPr>
          <p:cNvSpPr/>
          <p:nvPr/>
        </p:nvSpPr>
        <p:spPr>
          <a:xfrm>
            <a:off x="9475499" y="1863530"/>
            <a:ext cx="1376039" cy="288040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6" name="Elipsa 15">
            <a:extLst>
              <a:ext uri="{FF2B5EF4-FFF2-40B4-BE49-F238E27FC236}">
                <a16:creationId xmlns:a16="http://schemas.microsoft.com/office/drawing/2014/main" xmlns="" id="{0E271C72-516F-49BE-B81F-5EE699B7C172}"/>
              </a:ext>
            </a:extLst>
          </p:cNvPr>
          <p:cNvSpPr/>
          <p:nvPr/>
        </p:nvSpPr>
        <p:spPr>
          <a:xfrm>
            <a:off x="9467238" y="2671264"/>
            <a:ext cx="1376039" cy="288040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7" name="Elipsa 16">
            <a:extLst>
              <a:ext uri="{FF2B5EF4-FFF2-40B4-BE49-F238E27FC236}">
                <a16:creationId xmlns:a16="http://schemas.microsoft.com/office/drawing/2014/main" xmlns="" id="{0BB2F4EB-DCB8-4FB6-A4D2-9A9192FEB856}"/>
              </a:ext>
            </a:extLst>
          </p:cNvPr>
          <p:cNvSpPr/>
          <p:nvPr/>
        </p:nvSpPr>
        <p:spPr>
          <a:xfrm>
            <a:off x="9462726" y="2959304"/>
            <a:ext cx="1376039" cy="288040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8" name="Elipsa 17">
            <a:extLst>
              <a:ext uri="{FF2B5EF4-FFF2-40B4-BE49-F238E27FC236}">
                <a16:creationId xmlns:a16="http://schemas.microsoft.com/office/drawing/2014/main" xmlns="" id="{D3BDCBCC-3945-460C-BB75-A66EC085351A}"/>
              </a:ext>
            </a:extLst>
          </p:cNvPr>
          <p:cNvSpPr/>
          <p:nvPr/>
        </p:nvSpPr>
        <p:spPr>
          <a:xfrm>
            <a:off x="9462726" y="3506351"/>
            <a:ext cx="1376039" cy="288040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9" name="Elipsa 18">
            <a:extLst>
              <a:ext uri="{FF2B5EF4-FFF2-40B4-BE49-F238E27FC236}">
                <a16:creationId xmlns:a16="http://schemas.microsoft.com/office/drawing/2014/main" xmlns="" id="{C0EB535B-D25C-4BDD-ADEB-495FB3ED9362}"/>
              </a:ext>
            </a:extLst>
          </p:cNvPr>
          <p:cNvSpPr/>
          <p:nvPr/>
        </p:nvSpPr>
        <p:spPr>
          <a:xfrm>
            <a:off x="9475499" y="4049707"/>
            <a:ext cx="2226115" cy="288040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0" name="Elipsa 19">
            <a:extLst>
              <a:ext uri="{FF2B5EF4-FFF2-40B4-BE49-F238E27FC236}">
                <a16:creationId xmlns:a16="http://schemas.microsoft.com/office/drawing/2014/main" xmlns="" id="{C78B3F95-27C4-4111-A42B-1B648596A901}"/>
              </a:ext>
            </a:extLst>
          </p:cNvPr>
          <p:cNvSpPr/>
          <p:nvPr/>
        </p:nvSpPr>
        <p:spPr>
          <a:xfrm>
            <a:off x="9536625" y="4894279"/>
            <a:ext cx="1376039" cy="288040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1" name="Elipsa 20">
            <a:extLst>
              <a:ext uri="{FF2B5EF4-FFF2-40B4-BE49-F238E27FC236}">
                <a16:creationId xmlns:a16="http://schemas.microsoft.com/office/drawing/2014/main" xmlns="" id="{799956D5-02C3-4F09-8BB0-2DE8B01780B0}"/>
              </a:ext>
            </a:extLst>
          </p:cNvPr>
          <p:cNvSpPr/>
          <p:nvPr/>
        </p:nvSpPr>
        <p:spPr>
          <a:xfrm>
            <a:off x="9536624" y="5413466"/>
            <a:ext cx="1376039" cy="288040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2" name="Elipsa 21">
            <a:extLst>
              <a:ext uri="{FF2B5EF4-FFF2-40B4-BE49-F238E27FC236}">
                <a16:creationId xmlns:a16="http://schemas.microsoft.com/office/drawing/2014/main" xmlns="" id="{F9941082-1C30-4345-9C3F-73FFB0626172}"/>
              </a:ext>
            </a:extLst>
          </p:cNvPr>
          <p:cNvSpPr/>
          <p:nvPr/>
        </p:nvSpPr>
        <p:spPr>
          <a:xfrm>
            <a:off x="9504139" y="5988857"/>
            <a:ext cx="1548560" cy="288040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3" name="Elipsa 22">
            <a:extLst>
              <a:ext uri="{FF2B5EF4-FFF2-40B4-BE49-F238E27FC236}">
                <a16:creationId xmlns:a16="http://schemas.microsoft.com/office/drawing/2014/main" xmlns="" id="{FF3FCF75-04C9-4C01-A9D0-2A2AA211455F}"/>
              </a:ext>
            </a:extLst>
          </p:cNvPr>
          <p:cNvSpPr/>
          <p:nvPr/>
        </p:nvSpPr>
        <p:spPr>
          <a:xfrm>
            <a:off x="9506465" y="6543728"/>
            <a:ext cx="1376039" cy="288040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40741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440EB9F40B2B46A1367B1A415FBD08" ma:contentTypeVersion="14" ma:contentTypeDescription="Create a new document." ma:contentTypeScope="" ma:versionID="8026e9ec43851b1d53d1d14a1a9f728f">
  <xsd:schema xmlns:xsd="http://www.w3.org/2001/XMLSchema" xmlns:xs="http://www.w3.org/2001/XMLSchema" xmlns:p="http://schemas.microsoft.com/office/2006/metadata/properties" xmlns:ns3="bc5181c4-fcd9-45fa-ba56-972b2cdced3c" xmlns:ns4="26f38477-cd9e-4a74-ae07-d74695e5afee" targetNamespace="http://schemas.microsoft.com/office/2006/metadata/properties" ma:root="true" ma:fieldsID="4bebe677f9e2fa051e10a1bf7d4a71ff" ns3:_="" ns4:_="">
    <xsd:import namespace="bc5181c4-fcd9-45fa-ba56-972b2cdced3c"/>
    <xsd:import namespace="26f38477-cd9e-4a74-ae07-d74695e5afe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5181c4-fcd9-45fa-ba56-972b2cdced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f38477-cd9e-4a74-ae07-d74695e5afe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4872CF-3EDC-441D-AF23-76D0EC112A7B}">
  <ds:schemaRefs>
    <ds:schemaRef ds:uri="bc5181c4-fcd9-45fa-ba56-972b2cdced3c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26f38477-cd9e-4a74-ae07-d74695e5afe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45AEE65-EA33-4752-9FDF-79AB223640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5181c4-fcd9-45fa-ba56-972b2cdced3c"/>
    <ds:schemaRef ds:uri="26f38477-cd9e-4a74-ae07-d74695e5af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4EF9255-67F4-48CC-9D5E-89919806B6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44</Words>
  <Application>Microsoft Office PowerPoint</Application>
  <PresentationFormat>Custom</PresentationFormat>
  <Paragraphs>35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Tema sustava Office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Sandra Štambuk</dc:creator>
  <cp:lastModifiedBy>sk-kivanjek</cp:lastModifiedBy>
  <cp:revision>7</cp:revision>
  <dcterms:created xsi:type="dcterms:W3CDTF">2022-02-27T21:10:34Z</dcterms:created>
  <dcterms:modified xsi:type="dcterms:W3CDTF">2022-03-03T10:12:33Z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0x0101001C440EB9F40B2B46A1367B1A415FBD08</vt:lpwstr>
  </property>
</Properties>
</file>